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302A-F47C-0CD0-9E03-107A57D84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FC782-8D14-D9BD-5BFD-19171C55C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983AD-2A1E-DFA1-25D0-B283E23D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281A0-EFFC-7B55-DA02-11112814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3EE58-17F8-D548-62B9-BAD39081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1A7D-0CB5-2888-C1DC-A2051CD6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9EE54-C08C-56E6-C4CF-3A23F0401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26C64-287B-321C-F1E9-E27F74EA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76E5-53C7-F9C7-AFB9-65EEF5FC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81AA0-FBC0-DAD0-CB68-C0BCBF2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BDA67-8F4E-58A4-0CF7-E6911D717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A828E-DFE8-EC5E-0416-63A57C943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08C9E-73DF-87FF-CCC1-116F04CA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20349-E90C-9C46-8368-5A7802E8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9F14F-5A68-6A8B-EA71-75112E53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8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6CE6-A405-DFAC-8AF6-A96D3FCB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041D-A3B1-C335-3B79-F9F8E42DB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3417C-5C04-E9B0-E962-C1936B8C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5886D-B498-3261-93C1-666869F2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47CCC-BE68-C826-BC9B-CC81E5A0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8302-5DE5-2C3F-7078-C7DFC89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C2EC-9C72-F16E-32F2-6A8CC84CD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1B62-0AB9-9343-45F8-B542E13E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A986-3972-66C9-0FF5-8ACDD494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03779-D264-1FA3-50E4-F51A3800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1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3F5B-073E-E403-E028-AB5E0CEB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D925-7A83-C55D-1E4F-8B956F5EB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DA9F5-1300-963C-BEB7-083501361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36AD7-5AF3-B5E7-E165-5B221171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C5BEE-F3B5-82AF-918A-36E0CB76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1DD21-00C8-A3D5-5264-CA308339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F2B-720E-74D3-4D87-299568CC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9702B-5E7F-1D64-1B62-0B98B6A90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68C28-468E-BAA7-40ED-5496DE5B0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206A1-0975-1410-B5DC-0613AB2A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75E96-FB39-BFC8-34C4-4BA75EC8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DE51B-3909-8721-7DC5-003DA4D9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739D3-3A53-510E-0EFB-39F9439C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25379-FC1E-B7E7-6EC2-0D8696F8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A058-42D7-AC20-987A-A35A29AA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2F41A-2A1E-39BE-D829-98C31AD8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BD0BF-30F4-0F9C-0DFA-6B919E17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84221-FB20-574E-49CF-A35DCFF3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2802D-1B62-FC73-A6C0-E609DB09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F67A3-3D12-0DB9-4C64-0AEDB22B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8AF92-A7E8-4851-1A5F-3C038578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0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CC72-AB0B-CB28-76D9-C4E825B6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3B3A-274E-EB9F-403F-EDE9A3D2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CC901-98DE-B316-0FF4-0E32C7D97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633C-CE59-7658-B8D4-2AABA20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3D68F-0D65-6AB0-A040-B2E48BC1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47A88-1897-6E6B-D49E-64E1ECFE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3709-64D4-EAD5-3413-A3F64725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211FD5-8F68-5F14-8FE2-157EFE5A2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CE561-505A-6C72-DDF1-4E8B341D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08831-7CC5-CE1C-543C-3459C1DB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A8E86-0A74-0BB0-FCF9-2B6397CC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AE295-CA55-B092-5836-C7CFF626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4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CC19E-3237-E113-4405-00D856B2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1250A-DD68-13D2-CDFF-5270A76A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54E8F-7F59-3AA2-0E77-5D7FBDB99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F3D1A8-EF8C-43F4-8E44-73D169EDC95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ED8E1-22AE-1E42-172D-EA96826DE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67F2C-22B2-9725-8203-477614409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D300D-4556-4C43-B3F9-306F8D87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3.png@01D8BEB3.FF1F89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6C729-2405-0FC7-642C-210A8B8F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3093"/>
          <a:stretch>
            <a:fillRect/>
          </a:stretch>
        </p:blipFill>
        <p:spPr>
          <a:xfrm>
            <a:off x="-4" y="10"/>
            <a:ext cx="12192003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70D9F-33F8-5D47-5979-F9FFF6414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267" y="1642533"/>
            <a:ext cx="10909081" cy="502221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b="1" dirty="0"/>
              <a:t>Artful Pause: Perimenopausal &amp; Menopausal </a:t>
            </a:r>
            <a:r>
              <a:rPr lang="en-US" sz="4800" b="1"/>
              <a:t>Women Veterans </a:t>
            </a:r>
            <a:r>
              <a:rPr lang="en-US" sz="4800" b="1" dirty="0"/>
              <a:t>Creative Arts Support Group </a:t>
            </a:r>
            <a:br>
              <a:rPr lang="en-US" sz="4800" dirty="0"/>
            </a:br>
            <a:br>
              <a:rPr lang="en-US" sz="4800" dirty="0"/>
            </a:br>
            <a:r>
              <a:rPr lang="en-US" sz="4000" dirty="0"/>
              <a:t>When: </a:t>
            </a:r>
            <a:r>
              <a:rPr lang="en-US" sz="3600" dirty="0"/>
              <a:t>JUNE-DECEMBER 2026, 3RD THURSDAY OF THE MONTH </a:t>
            </a:r>
            <a:r>
              <a:rPr lang="en-US" sz="4800" dirty="0"/>
              <a:t>-</a:t>
            </a:r>
            <a:r>
              <a:rPr lang="en-US" sz="4400" dirty="0"/>
              <a:t>9-10:30 AM</a:t>
            </a:r>
            <a:br>
              <a:rPr lang="en-US" sz="4800" dirty="0"/>
            </a:br>
            <a:r>
              <a:rPr lang="en-US" sz="4400" dirty="0"/>
              <a:t>Where: Health and Wellness Center RM D</a:t>
            </a:r>
            <a:br>
              <a:rPr lang="en-US" sz="4400" dirty="0"/>
            </a:br>
            <a:r>
              <a:rPr lang="en-US" sz="4800" dirty="0"/>
              <a:t> 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63562-D12E-0B11-FA73-41CDBC8A3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9133" y="5410485"/>
            <a:ext cx="5276551" cy="1180531"/>
          </a:xfrm>
        </p:spPr>
        <p:txBody>
          <a:bodyPr anchor="ctr">
            <a:normAutofit fontScale="85000" lnSpcReduction="10000"/>
          </a:bodyPr>
          <a:lstStyle/>
          <a:p>
            <a:pPr algn="l"/>
            <a:r>
              <a:rPr lang="en-US" dirty="0"/>
              <a:t>No art experience needed. Art materials provided. Come for connection and creativity. </a:t>
            </a:r>
            <a:br>
              <a:rPr lang="en-US" dirty="0"/>
            </a:br>
            <a:r>
              <a:rPr lang="en-US" dirty="0"/>
              <a:t>Contact Natalie Akins, Creative Arts Therapist to sign up at </a:t>
            </a:r>
            <a:r>
              <a:rPr lang="en-US" dirty="0" err="1"/>
              <a:t>ext</a:t>
            </a:r>
            <a:r>
              <a:rPr lang="en-US" dirty="0"/>
              <a:t> 53642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D18228-6F50-0F1D-4438-80F09C7A35C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10" y="5587438"/>
            <a:ext cx="4910847" cy="82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89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Artful Pause: Perimenopausal &amp; Menopausal Women Veterans Creative Arts Support Group   When: JUNE-DECEMBER 2026, 3RD THURSDAY OF THE MONTH -9-10:30 AM Where: Health and Wellness Center RM D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Akins, Natalie D.</dc:creator>
  <cp:lastModifiedBy>Robert Hutchison</cp:lastModifiedBy>
  <cp:revision>2</cp:revision>
  <dcterms:created xsi:type="dcterms:W3CDTF">2026-06-01T18:40:56Z</dcterms:created>
  <dcterms:modified xsi:type="dcterms:W3CDTF">2026-06-25T23:35:44Z</dcterms:modified>
</cp:coreProperties>
</file>